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4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7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1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2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0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3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CCC2-1BFA-46F1-BF51-1F4DFCD81A9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F7AB-B0D3-4FD0-8B93-D68A417E7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4178"/>
            <a:ext cx="12192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Canada – A state? A nation? A Nation-State?			……..or none of the these? If no, then what, if anything?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state</a:t>
            </a:r>
            <a:r>
              <a:rPr lang="en-US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independent, self-governing political community….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institutions capable of making rules that are binding on people residing in a given territory….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idea that we are a ‘</a:t>
            </a:r>
            <a:r>
              <a:rPr lang="en-US" b="1" dirty="0" smtClean="0"/>
              <a:t>sovereign</a:t>
            </a:r>
            <a:r>
              <a:rPr lang="en-US" dirty="0" smtClean="0"/>
              <a:t>’ entity whereby the state is the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highest authority of the people in a territory and not subject to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an external authority…..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nation</a:t>
            </a:r>
            <a:r>
              <a:rPr lang="en-US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people who share a sense of common identity and who believe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u="sng" dirty="0" smtClean="0"/>
              <a:t>they share a common identity </a:t>
            </a:r>
            <a:r>
              <a:rPr lang="en-US" dirty="0" smtClean="0"/>
              <a:t>as members of a particular nation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			              Does this really sound like Canada?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nation-state</a:t>
            </a:r>
            <a:r>
              <a:rPr lang="en-US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sovereign state based in people living in a country who share a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sense of common identity as members of a particular nation?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			What do all Canadians ‘share’ in this context?</a:t>
            </a:r>
          </a:p>
          <a:p>
            <a:pPr lvl="1"/>
            <a:r>
              <a:rPr lang="en-US" dirty="0" smtClean="0"/>
              <a:t>…….is it values? Beliefs? Rights? What sets us apart from other nations?</a:t>
            </a:r>
          </a:p>
          <a:p>
            <a:r>
              <a:rPr lang="en-US" dirty="0" smtClean="0"/>
              <a:t>							          Do all Canadians really view themselves as ‘Canadian?’</a:t>
            </a:r>
          </a:p>
          <a:p>
            <a:endParaRPr lang="en-US" dirty="0" smtClean="0"/>
          </a:p>
          <a:p>
            <a:r>
              <a:rPr lang="en-US" dirty="0" smtClean="0"/>
              <a:t>If asked to explain what it means to be Canadian, how comfortable would you be in defining a ‘Canadian?’						</a:t>
            </a:r>
          </a:p>
        </p:txBody>
      </p:sp>
      <p:pic>
        <p:nvPicPr>
          <p:cNvPr id="1026" name="Picture 2" descr="Image result for Canadian N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796" y="1432646"/>
            <a:ext cx="4978204" cy="435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12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370" y="0"/>
            <a:ext cx="1188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43rd Canadian Parliament – Electoral Results by Region</a:t>
            </a:r>
          </a:p>
          <a:p>
            <a:r>
              <a:rPr lang="en-US" b="1" dirty="0" smtClean="0"/>
              <a:t>	</a:t>
            </a:r>
            <a:r>
              <a:rPr lang="en-US" dirty="0" smtClean="0"/>
              <a:t>What do the results suggest about the support for political parties across </a:t>
            </a:r>
            <a:r>
              <a:rPr lang="en-US" dirty="0" smtClean="0"/>
              <a:t>Canada (and regionalism)?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Liberal – 157 (Red)</a:t>
            </a:r>
          </a:p>
          <a:p>
            <a:r>
              <a:rPr lang="en-US" b="1" dirty="0" smtClean="0"/>
              <a:t>Conservative – 121 (Blue)</a:t>
            </a:r>
          </a:p>
          <a:p>
            <a:r>
              <a:rPr lang="en-US" b="1" dirty="0"/>
              <a:t>Bloc Quebecois – </a:t>
            </a:r>
            <a:r>
              <a:rPr lang="en-US" b="1" dirty="0" smtClean="0"/>
              <a:t>32 </a:t>
            </a:r>
            <a:r>
              <a:rPr lang="en-US" b="1" dirty="0"/>
              <a:t>(Aqua)</a:t>
            </a:r>
          </a:p>
          <a:p>
            <a:r>
              <a:rPr lang="en-US" b="1" dirty="0" smtClean="0"/>
              <a:t>NDP – 24 (Orange)</a:t>
            </a:r>
          </a:p>
          <a:p>
            <a:r>
              <a:rPr lang="en-US" b="1" dirty="0" smtClean="0"/>
              <a:t>Green Party – 3 (Green)</a:t>
            </a:r>
          </a:p>
          <a:p>
            <a:r>
              <a:rPr lang="en-US" b="1" dirty="0" smtClean="0"/>
              <a:t>Independent – 1 (Gray)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political party is strongest in cities?</a:t>
            </a:r>
          </a:p>
          <a:p>
            <a:r>
              <a:rPr lang="en-US" dirty="0" smtClean="0"/>
              <a:t>What political party is strongest on the prairies?</a:t>
            </a:r>
          </a:p>
          <a:p>
            <a:r>
              <a:rPr lang="en-US" dirty="0" smtClean="0"/>
              <a:t>What political party is strongest in Maritimes?</a:t>
            </a:r>
          </a:p>
          <a:p>
            <a:r>
              <a:rPr lang="en-US" dirty="0" smtClean="0"/>
              <a:t>What political party is strongest in the north?</a:t>
            </a:r>
          </a:p>
          <a:p>
            <a:endParaRPr lang="en-US" dirty="0" smtClean="0"/>
          </a:p>
          <a:p>
            <a:r>
              <a:rPr lang="en-US" dirty="0" smtClean="0"/>
              <a:t>Are regions ‘alienated’ from each other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people alienated from each other?</a:t>
            </a:r>
            <a:endParaRPr lang="en-US" dirty="0"/>
          </a:p>
        </p:txBody>
      </p:sp>
      <p:pic>
        <p:nvPicPr>
          <p:cNvPr id="3" name="Picture 2" descr="Canada Election 2019 Results Map (Simple)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854" y="714564"/>
            <a:ext cx="7620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73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83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8701</TotalTime>
  <Words>345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Greater Victoria School District 61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Scott</dc:creator>
  <cp:lastModifiedBy>Campbell, Scott</cp:lastModifiedBy>
  <cp:revision>6</cp:revision>
  <dcterms:created xsi:type="dcterms:W3CDTF">2020-02-12T18:39:27Z</dcterms:created>
  <dcterms:modified xsi:type="dcterms:W3CDTF">2020-02-18T19:40:59Z</dcterms:modified>
</cp:coreProperties>
</file>