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71D7-6B40-4A90-84A3-A29B4DF32E8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54ED-58A0-45A3-90D9-A2A96C6D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93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71D7-6B40-4A90-84A3-A29B4DF32E8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54ED-58A0-45A3-90D9-A2A96C6D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9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71D7-6B40-4A90-84A3-A29B4DF32E8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54ED-58A0-45A3-90D9-A2A96C6D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3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71D7-6B40-4A90-84A3-A29B4DF32E8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54ED-58A0-45A3-90D9-A2A96C6D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3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71D7-6B40-4A90-84A3-A29B4DF32E8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54ED-58A0-45A3-90D9-A2A96C6D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2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71D7-6B40-4A90-84A3-A29B4DF32E8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54ED-58A0-45A3-90D9-A2A96C6D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71D7-6B40-4A90-84A3-A29B4DF32E8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54ED-58A0-45A3-90D9-A2A96C6D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3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71D7-6B40-4A90-84A3-A29B4DF32E8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54ED-58A0-45A3-90D9-A2A96C6D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3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71D7-6B40-4A90-84A3-A29B4DF32E8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54ED-58A0-45A3-90D9-A2A96C6D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5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71D7-6B40-4A90-84A3-A29B4DF32E8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54ED-58A0-45A3-90D9-A2A96C6D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8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71D7-6B40-4A90-84A3-A29B4DF32E8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54ED-58A0-45A3-90D9-A2A96C6D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9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F71D7-6B40-4A90-84A3-A29B4DF32E8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454ED-58A0-45A3-90D9-A2A96C6D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0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0677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Correctional System	</a:t>
            </a:r>
          </a:p>
          <a:p>
            <a:endParaRPr lang="en-US" b="1" dirty="0" smtClean="0"/>
          </a:p>
          <a:p>
            <a:r>
              <a:rPr lang="en-US" b="1" dirty="0" smtClean="0"/>
              <a:t>Sentencing							What should be the purpose of sentencing?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pecific deterrence?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general deterrence?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enunciation?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incapacitation?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eparation?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ehabilitation?</a:t>
            </a:r>
          </a:p>
          <a:p>
            <a:endParaRPr lang="en-US" dirty="0"/>
          </a:p>
          <a:p>
            <a:r>
              <a:rPr lang="en-US" dirty="0" smtClean="0"/>
              <a:t>Judges must also: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consider aggravating and mitigating factors….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comparable sentences for similar offenders committing similar crimes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alternatives to incarceration if at all possible…..</a:t>
            </a:r>
          </a:p>
          <a:p>
            <a:pPr lvl="6"/>
            <a:r>
              <a:rPr lang="en-US" b="1" dirty="0" smtClean="0"/>
              <a:t>how might unwarranted sentencing disparity occur?</a:t>
            </a:r>
          </a:p>
          <a:p>
            <a:pPr lvl="6"/>
            <a:r>
              <a:rPr lang="en-US" b="1" dirty="0"/>
              <a:t>	</a:t>
            </a:r>
            <a:r>
              <a:rPr lang="en-US" b="1" dirty="0" smtClean="0"/>
              <a:t>		        </a:t>
            </a:r>
            <a:r>
              <a:rPr lang="en-US" dirty="0" smtClean="0"/>
              <a:t>systematic factors?</a:t>
            </a:r>
          </a:p>
          <a:p>
            <a:pPr lvl="6"/>
            <a:r>
              <a:rPr lang="en-US" dirty="0"/>
              <a:t>	</a:t>
            </a:r>
            <a:r>
              <a:rPr lang="en-US" dirty="0" smtClean="0"/>
              <a:t>		    unsystematic factors?</a:t>
            </a:r>
            <a:endParaRPr lang="en-US" dirty="0"/>
          </a:p>
          <a:p>
            <a:r>
              <a:rPr lang="en-US" dirty="0" smtClean="0"/>
              <a:t>Sentencing Options?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bsolute or conditional discharge?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robation?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estitution?			….property damage? </a:t>
            </a:r>
            <a:r>
              <a:rPr lang="en-US" dirty="0"/>
              <a:t>f</a:t>
            </a:r>
            <a:r>
              <a:rPr lang="en-US" dirty="0" smtClean="0"/>
              <a:t>inancial loss?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fines and community service?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conditional sentence		…….ex. treatment for substance abuse, curfews and/or community service….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imprisonment</a:t>
            </a:r>
          </a:p>
        </p:txBody>
      </p:sp>
      <p:pic>
        <p:nvPicPr>
          <p:cNvPr id="1026" name="Picture 2" descr="What inmates wear: A sampling of policies from jurisdictions across Canada  - CityNews Toron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037" y="1159680"/>
            <a:ext cx="4311789" cy="322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840037" y="4452424"/>
            <a:ext cx="4567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Inmate </a:t>
            </a:r>
            <a:r>
              <a:rPr lang="en-US" sz="1400" b="1" dirty="0"/>
              <a:t>Kevin Roberts is shown at Her Majesty's Penitentiary in St. John's, N.L. on Tuesday, March 29, 2016.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7221" y="971673"/>
            <a:ext cx="48814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fundamental to sentencing is that it be proportionate to the gravity of the offence and the degree of responsibility of the offender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Debate – deterrence v. rehabilitation?</a:t>
            </a:r>
          </a:p>
          <a:p>
            <a:r>
              <a:rPr lang="en-US" dirty="0"/>
              <a:t>	</a:t>
            </a:r>
            <a:r>
              <a:rPr lang="en-US" dirty="0" smtClean="0"/>
              <a:t>Do ‘get tough’ strategies reduce crime?</a:t>
            </a:r>
          </a:p>
          <a:p>
            <a:r>
              <a:rPr lang="en-US" dirty="0" smtClean="0"/>
              <a:t>	Can rehabilitative efforts reduce crime?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64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07008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Correctional System </a:t>
            </a:r>
          </a:p>
          <a:p>
            <a:r>
              <a:rPr lang="en-US" b="1" dirty="0" smtClean="0"/>
              <a:t>Dangerous Offenders					Are some criminals beyond rehabilitation? Approaches?</a:t>
            </a:r>
          </a:p>
          <a:p>
            <a:r>
              <a:rPr lang="en-US" dirty="0"/>
              <a:t>	</a:t>
            </a:r>
            <a:r>
              <a:rPr lang="en-US" dirty="0" smtClean="0"/>
              <a:t>requires a determination of ‘dangerousness</a:t>
            </a:r>
          </a:p>
          <a:p>
            <a:r>
              <a:rPr lang="en-US" dirty="0"/>
              <a:t>	</a:t>
            </a:r>
            <a:r>
              <a:rPr lang="en-US" dirty="0" smtClean="0"/>
              <a:t>can result in a term of indefinite imprisonment</a:t>
            </a:r>
          </a:p>
          <a:p>
            <a:r>
              <a:rPr lang="en-US" b="1" dirty="0" smtClean="0"/>
              <a:t>Long Term Offender</a:t>
            </a:r>
          </a:p>
          <a:p>
            <a:r>
              <a:rPr lang="en-US" b="1" dirty="0"/>
              <a:t>	</a:t>
            </a:r>
            <a:r>
              <a:rPr lang="en-US" dirty="0" smtClean="0"/>
              <a:t>sentence of 2+ years is appropriate</a:t>
            </a:r>
          </a:p>
          <a:p>
            <a:r>
              <a:rPr lang="en-US" b="1" dirty="0"/>
              <a:t>	</a:t>
            </a:r>
            <a:r>
              <a:rPr lang="en-US" dirty="0" smtClean="0"/>
              <a:t>risk of re-offending</a:t>
            </a:r>
          </a:p>
          <a:p>
            <a:r>
              <a:rPr lang="en-US" b="1" dirty="0"/>
              <a:t>	</a:t>
            </a:r>
            <a:r>
              <a:rPr lang="en-US" dirty="0" smtClean="0"/>
              <a:t>possibility of eventual control of risk</a:t>
            </a:r>
          </a:p>
          <a:p>
            <a:endParaRPr lang="en-US" b="1" dirty="0"/>
          </a:p>
          <a:p>
            <a:r>
              <a:rPr lang="en-US" b="1" dirty="0" smtClean="0"/>
              <a:t>Effects of Punishment?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recidivism</a:t>
            </a:r>
            <a:r>
              <a:rPr lang="en-US" dirty="0" smtClean="0"/>
              <a:t>?			What works in offender treatment?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Need Principle?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Risk Principle?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Responsivity Principle?</a:t>
            </a:r>
          </a:p>
          <a:p>
            <a:endParaRPr lang="en-US" dirty="0"/>
          </a:p>
          <a:p>
            <a:r>
              <a:rPr lang="en-US" b="1" dirty="0" smtClean="0"/>
              <a:t>Parole?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conditional release into community?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ehabilitation?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 high degree of supervision?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return to prison if conditions are breached?</a:t>
            </a:r>
          </a:p>
          <a:p>
            <a:r>
              <a:rPr lang="en-US" dirty="0" smtClean="0"/>
              <a:t>					Who decides?</a:t>
            </a:r>
          </a:p>
          <a:p>
            <a:r>
              <a:rPr lang="en-US" dirty="0" smtClean="0"/>
              <a:t>Risk Assessment?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criminal history?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mental health?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 on earlier releases</a:t>
            </a:r>
          </a:p>
        </p:txBody>
      </p:sp>
      <p:pic>
        <p:nvPicPr>
          <p:cNvPr id="2050" name="Picture 2" descr="Treatment of women in Canadian prisons a human rights travesty | The St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794" y="574335"/>
            <a:ext cx="4581378" cy="373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833404" y="430434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Myths?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parole reduces sentence crime?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automatically granted when inmates become eligible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parole is granted if remorse is shown….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offenders released on parole frequently re-offend….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</a:t>
            </a:r>
            <a:r>
              <a:rPr lang="en-US" dirty="0" smtClean="0"/>
              <a:t>ictims do not play a role in parole….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182794" y="593467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information from victims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institutional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feasibility 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452832" y="6168654"/>
            <a:ext cx="3617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b="1" dirty="0" smtClean="0"/>
              <a:t>Conditions of Parole?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0607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26609"/>
            <a:ext cx="1219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Prison Populations in Canada</a:t>
            </a:r>
          </a:p>
          <a:p>
            <a:r>
              <a:rPr lang="en-US" dirty="0" smtClean="0"/>
              <a:t>Stats: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70% of federal inmates have unstable work history…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80% have a serious substance abuse issue….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50% of female inmates have diagnosed mental health illness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40% of male inmates have similar diagnoses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60% have a history of violence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b="1" dirty="0" smtClean="0"/>
              <a:t>Aboriginal Inmates	          approx. 4% of population to 25% of prison pop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Disproportionate representation in Canadian institutions….</a:t>
            </a:r>
          </a:p>
          <a:p>
            <a:pPr lvl="1"/>
            <a:r>
              <a:rPr lang="en-US" dirty="0" smtClean="0"/>
              <a:t>							Why?</a:t>
            </a:r>
            <a:endParaRPr lang="en-US" dirty="0"/>
          </a:p>
          <a:p>
            <a:r>
              <a:rPr lang="en-US" b="1" dirty="0" smtClean="0"/>
              <a:t>Female Inmates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Not a significant proportion of inmate population (7-8%)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Low numbers tends to see fewer programs/ resources, however…..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most likely to be a single parent….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 need of more health care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gain, aboriginal women overrepresented….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history of abuse….less educated/fewer skills/higher poverty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ental health issues…..self-harm (25% have engaged in self-harming </a:t>
            </a:r>
            <a:r>
              <a:rPr lang="en-US" dirty="0" err="1" smtClean="0"/>
              <a:t>behaviour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 smtClean="0"/>
              <a:t>The Problem?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reluctance of governments to reform sentencing and prison system – why?</a:t>
            </a:r>
          </a:p>
        </p:txBody>
      </p:sp>
      <p:pic>
        <p:nvPicPr>
          <p:cNvPr id="3074" name="Picture 2" descr="prison-pop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386" y="1180572"/>
            <a:ext cx="5045613" cy="3601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6330462" y="250429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47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2934</TotalTime>
  <Words>529</Words>
  <Application>Microsoft Office PowerPoint</Application>
  <PresentationFormat>Widescreen</PresentationFormat>
  <Paragraphs>88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Greater Victoria School District 61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Campbell</dc:creator>
  <cp:lastModifiedBy>Scott Campbell</cp:lastModifiedBy>
  <cp:revision>12</cp:revision>
  <dcterms:created xsi:type="dcterms:W3CDTF">2021-01-25T19:19:58Z</dcterms:created>
  <dcterms:modified xsi:type="dcterms:W3CDTF">2021-01-27T20:14:08Z</dcterms:modified>
</cp:coreProperties>
</file>