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958904ad4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958904ad4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618ac69a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618ac69a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958904ad4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958904ad4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958904ad4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958904ad4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8528c26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8528c26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618ac69a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618ac69a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958904ad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958904ad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958904a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958904a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958904ad4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958904ad4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58904ad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58904ad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958904ad4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958904ad4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958904ad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958904ad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958904ad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958904ad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958904ad4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958904ad4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grahamAngle?lang=en" TargetMode="External"/><Relationship Id="rId7" Type="http://schemas.openxmlformats.org/officeDocument/2006/relationships/hyperlink" Target="https://www.theguardian.com/us-news/video/2018/mar/24/emma-gonzalezs-powerful-march-for-our-lives-speech-in-full-vide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hecrimson.com/article/2018/4/23/class-march-for-our-lives/" TargetMode="External"/><Relationship Id="rId5" Type="http://schemas.openxmlformats.org/officeDocument/2006/relationships/hyperlink" Target="https://www.glamour.com/story/emma-gonzalez-not-tearing-up-constitution-in-viral-video" TargetMode="External"/><Relationship Id="rId4" Type="http://schemas.openxmlformats.org/officeDocument/2006/relationships/hyperlink" Target="https://www.nbcnews.com/news/us-news/how-internet-s-conspiracy-theorists-turned-parkland-students-crisis-actors-n84992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hforourlive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ewyorker.com/news/news-desk/how-the-survivors-of-parkland-began-the-never-again-movemen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2018/02/28/589502906/a-clearer-picture-of-parkland-shooting-suspect-comes-into-focu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a/amp/s/amp.cnn.com/cnn/2018/02/26/opinions/why-background-checks-dont-work-opinion-mihalek/index.html" TargetMode="External"/><Relationship Id="rId5" Type="http://schemas.openxmlformats.org/officeDocument/2006/relationships/hyperlink" Target="https://www.google.ca/amp/s/amp.cnn.com/cnn/2018/02/15/us/florida-shooting-victims-school/index.html" TargetMode="External"/><Relationship Id="rId4" Type="http://schemas.openxmlformats.org/officeDocument/2006/relationships/hyperlink" Target="https://m.dw.com/en/8-facts-about-gun-control-in-the-us/a-408164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amp/s/amp.cnn.com/cnn/2018/02/26/opinions/why-background-checks-dont-work-opinion-mihalek/index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gle.ca/amp/s/www.cnbc.com/amp/2018/03/23/how-the-march-for-our-lives-organizers-changed-the-gun-control-conversatio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March for our Lives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By: Maddy and Brooke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Influence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Activists did a good job of raising awareness through social media and TV interviews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However not much real change happened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activists could have focused more on directly addressing politicians and making the issue more non-partisan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2" name="Google Shape;132;p22" descr="Image result for never again movem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025" y="2784825"/>
            <a:ext cx="2358675" cy="235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 descr="Image result for nic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050" y="2553875"/>
            <a:ext cx="2589625" cy="25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Discussion Questions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 you think will happen now? Will gun laws ever change?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 you think is the best way to motivate politicians to change gun laws?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can America learn from this?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311700" y="467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Bibliography (Maddy)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215900" lvl="0" indent="-20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Account, Laura IngrahamVerified. "Laura Ingraham (@IngrahamAngle)." Twitter. November 27, 2018. Accessed November 27, 2018. </a:t>
            </a:r>
            <a:r>
              <a:rPr lang="en" sz="12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https://twitter.com/IngrahamAngle?lang=en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marR="215900" lvl="0" indent="-20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Arkin, Daniel, and Ben Popkin. "How the Fake "crisis Actors" Conspiracy Took off on Social Media after Florida School Shooting." NBCNews.com. February 21, 2018. Accessed November 27, 2018. </a:t>
            </a:r>
            <a:r>
              <a:rPr lang="en" sz="12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https://www.nbcnews.com/news/us-news/how-internet-s-conspiracy-theorists-turned-parkland-students-crisis-actors-n849921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marR="215900" lvl="0" indent="-203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1590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Arneson, Krystin. "No, Emma Gonzalez Isn't Tearing Up the Constitution in That Viral Video." Glamour. March 26, 2018. Accessed November 27, 2018. </a:t>
            </a:r>
            <a:r>
              <a:rPr lang="en" sz="12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https://www.glamour.com/story/emma-gonzalez-not-tearing-up-constitution-in-viral-video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15900" lvl="0" indent="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Class, Jessenia. "March for Our Lives Is Great, but Not Enough." The Harvard Crimson. April 23, 2018. Accessed November 27, 2018. </a:t>
            </a:r>
            <a:r>
              <a:rPr lang="en" sz="12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https://www.thecrimson.com/article/2018/4/23/class-march-for-our-lives/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15900" lvl="0" indent="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Gonzalez, Emma. "Emma Gonzalez's Powerful March for Our Lives Speech in Full - Video." The Guardian. March 24, 2018. Accessed November 27, 2018. </a:t>
            </a:r>
            <a:r>
              <a:rPr lang="en" sz="12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https://www.theguardian.com/us-news/video/2018/mar/24/emma-gonzalezs-powerful-march-for-our-lives-speech-in-full-video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15900" lvl="0" indent="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200">
              <a:solidFill>
                <a:srgbClr val="323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1590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23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23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marR="215900" lvl="0" indent="-20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23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23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215900" lvl="0" indent="-20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"March For Our Lives." March For Our Lives. Accessed November 27, 2018. </a:t>
            </a:r>
            <a:r>
              <a:rPr lang="en" sz="12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https://marchforourlives.com/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marR="215900" lvl="0" indent="-203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1590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Witt, Emily. "How the Survivors of Parkland Began the Never Again Movement." The New Yorker. April 17, 2018. Accessed November 27, 2018. </a:t>
            </a:r>
            <a:r>
              <a:rPr lang="en" sz="12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https://www.newyorker.com/news/news-desk/how-the-survivors-of-parkland-began-the-never-again-movement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marR="215900" lvl="0" indent="-20320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23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Bibliography (Brooke)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Rose, Joel, and Brakkton Booker. "Parkland Shooting Suspect: A Story Of Red Flags, Ignored." NPR. March 01, 2018. Accessed November 27, 2018. </a:t>
            </a:r>
            <a:r>
              <a:rPr lang="en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https://www.npr.org/2018/02/28/589502906/a-clearer-picture-of-parkland-shooting-suspect-comes-into-focus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Ryan@lisarya, Lisa. "Here Are All the Celebrities at the March for Our Lives." The Cut. March 24, 2018. Accessed November 27, 2018. https://www.thecut.com/2018/03/march-for-our-lives-2018-celebrities-performers.html.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Schuster, Kathleen. "8 Facts about Gun Control in the US | DW | 08.11.2018." DW.COM. November 08, 2018. Accessed November 27, 2018. </a:t>
            </a:r>
            <a:r>
              <a:rPr lang="en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https://m.dw.com/en/8-facts-about-gun-control-in-the-us/a-40816418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Stevens, Shamika. "Reflections on the March for Our Lives: The Importance of Youth Voice." American Youth Policy Forum. September 28, 2018. Accessed November 27, 2018. https://www.aypf.org/blog/blog-reflections-march-for-our-lives/.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"These Are the Victims of the Florida School Shooting." Google Search. Accessed November 27, 2018. </a:t>
            </a:r>
            <a:r>
              <a:rPr lang="en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https://www.google.ca/amp/s/amp.cnn.com/cnn/2018/02/15/us/florida-shooting-victims-school/index.html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"Why Gun Background Checks Don't Work." Google Search. Accessed November 27, 2018. </a:t>
            </a:r>
            <a:r>
              <a:rPr lang="en" sz="12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https://www.google.ca/amp/s/amp.cnn.com/cnn/2018/02/26/opinions/why-background-checks-dont-work-opinion-mihalek/index.html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Bibliography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"Why Gun Background Checks Don't Work." Google Search. Accessed November 27, 2018. </a:t>
            </a:r>
            <a:r>
              <a:rPr lang="en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https://www.google.ca/amp/s/amp.cnn.com/cnn/2018/02/26/opinions/why-background-checks-dont-work-opinion-mihalek/index.html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"3 Reasons Gen Z Activists Have Changed the Gun Control Conversation When No One Else Could." Google Search. Accessed November 27, 2018. </a:t>
            </a:r>
            <a:r>
              <a:rPr lang="en" sz="12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https://www.google.ca/amp/s/www.cnbc.com/amp/2018/03/23/how-the-march-for-our-lives-organizers-changed-the-gun-control-conversation.html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Catalyst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shooting in Parkland Florida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February 14th, 2018 at Marjory Stoneman Douglas High School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Shooter was an ex- student named Nikolas Cruz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 descr="Image result for parkland shoot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0" y="2255700"/>
            <a:ext cx="5049550" cy="28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descr="Image result for nikolas cruz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4850" y="2255700"/>
            <a:ext cx="4149149" cy="28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Factors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survivors of the parkland shooting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gun control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Celebrity involvement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950" y="819875"/>
            <a:ext cx="2798874" cy="186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1381" y="2794300"/>
            <a:ext cx="3181239" cy="186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4626" y="2891550"/>
            <a:ext cx="2437674" cy="167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Seeking Change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activists- David Hogg, Emma Gonzalez, Cameron Kasky, Delaney Tarr, among others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“Common sense” gun laws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Stricter background checks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raise public awareness about the issue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16" descr="Image result for david hog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3082125"/>
            <a:ext cx="1359825" cy="169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descr="Image result for emma gonzalez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9335" y="3082124"/>
            <a:ext cx="1572215" cy="169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 descr="Image result for cameron kask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9350" y="3082125"/>
            <a:ext cx="1698425" cy="169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descr="Image result for delaney tar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5575" y="3082125"/>
            <a:ext cx="1137825" cy="169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Violence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Violent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 had a lot to do with it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 because of the dilemma they were addressing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900" y="570418"/>
            <a:ext cx="2971225" cy="167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8125" y="2774625"/>
            <a:ext cx="3089700" cy="20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750" y="2905575"/>
            <a:ext cx="2971224" cy="1980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Tools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 media (Twitter, Instagram)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TV interviews and press conferences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from celebrities (Paul McCartney, MLK’s granddaughter, Jennifer Hudson)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18" descr="Image result for david hogg tweets about march for our liv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50" y="2571760"/>
            <a:ext cx="2891400" cy="24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 descr="Image result for jennifer hudson march for our liv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1225" y="2571750"/>
            <a:ext cx="36781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new template for protest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new conversation about gun control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Addressing and correcting mistakes in the past that should’ve been dealt with by previous generations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074" y="2989950"/>
            <a:ext cx="2099650" cy="157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6168" y="98900"/>
            <a:ext cx="1644151" cy="220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Significance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importance of youth voice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Breaking stereotypes around political involvement from the youth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movement organized by people born in 1999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32225" y="2917056"/>
            <a:ext cx="2938949" cy="1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6105" y="2864388"/>
            <a:ext cx="2634450" cy="175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6425" y="445025"/>
            <a:ext cx="1894476" cy="126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Problems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Politicians failing to change gun laws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NRA is very powerful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Fox News and other right-wing news outlets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Conspiracy theories questioning the credibility of the child activists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67700"/>
            <a:ext cx="2479575" cy="360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3050" y="2467700"/>
            <a:ext cx="3496329" cy="48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Image result for laura ingraham david hogg twee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2850" y="2467700"/>
            <a:ext cx="2717575" cy="28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766</Words>
  <Application>Microsoft Office PowerPoint</Application>
  <PresentationFormat>On-screen Show (16:9)</PresentationFormat>
  <Paragraphs>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Simple Dark</vt:lpstr>
      <vt:lpstr>March for our Lives </vt:lpstr>
      <vt:lpstr>Catalyst</vt:lpstr>
      <vt:lpstr>Factors </vt:lpstr>
      <vt:lpstr>Seeking Change</vt:lpstr>
      <vt:lpstr>Violence </vt:lpstr>
      <vt:lpstr>Tools</vt:lpstr>
      <vt:lpstr>Impact</vt:lpstr>
      <vt:lpstr>Significance </vt:lpstr>
      <vt:lpstr>Problems</vt:lpstr>
      <vt:lpstr>Influence</vt:lpstr>
      <vt:lpstr>Discussion Questions</vt:lpstr>
      <vt:lpstr>Bibliography (Maddy)</vt:lpstr>
      <vt:lpstr>Bibliography</vt:lpstr>
      <vt:lpstr>Bibliography (Brooke)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for our Lives </dc:title>
  <dc:creator>Campbell, Scott</dc:creator>
  <cp:lastModifiedBy>Campbell, Scott</cp:lastModifiedBy>
  <cp:revision>1</cp:revision>
  <dcterms:modified xsi:type="dcterms:W3CDTF">2018-12-03T17:49:18Z</dcterms:modified>
</cp:coreProperties>
</file>