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4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7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8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9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9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48E9-B3CB-4FED-9517-446ADF0E8725}" type="datetimeFigureOut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EAD1-F5D5-471F-9F00-B7D9D9E3A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6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303" y="130399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Essay Writing Process</a:t>
            </a:r>
            <a:endParaRPr lang="en-US" sz="4400" dirty="0"/>
          </a:p>
        </p:txBody>
      </p:sp>
      <p:pic>
        <p:nvPicPr>
          <p:cNvPr id="1026" name="Picture 2" descr="H:\Pictures\Frustration_Relief_thumb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36" y="1295399"/>
            <a:ext cx="4161333" cy="503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80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Task:</a:t>
            </a:r>
          </a:p>
          <a:p>
            <a:endParaRPr lang="en-US" sz="1000" dirty="0"/>
          </a:p>
          <a:p>
            <a:r>
              <a:rPr lang="en-US" sz="2400" dirty="0" smtClean="0"/>
              <a:t>In your newly formed groups for the ‘Book Buddies Project,’ you will piece together an essay outline on the following topic:</a:t>
            </a:r>
          </a:p>
          <a:p>
            <a:endParaRPr lang="en-US" sz="2400" dirty="0"/>
          </a:p>
          <a:p>
            <a:pPr algn="ctr"/>
            <a:r>
              <a:rPr lang="en-US" sz="2800" dirty="0" smtClean="0"/>
              <a:t>‘THINGS WE NOTICED ABOUT CHILDRENS BOOKS’</a:t>
            </a:r>
          </a:p>
          <a:p>
            <a:endParaRPr lang="en-US" sz="2400" dirty="0" smtClean="0"/>
          </a:p>
          <a:p>
            <a:r>
              <a:rPr lang="en-US" sz="2400" dirty="0" smtClean="0"/>
              <a:t>In your grouping, you will: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</a:t>
            </a:r>
          </a:p>
          <a:p>
            <a:endParaRPr lang="en-US" sz="2400" dirty="0"/>
          </a:p>
          <a:p>
            <a:r>
              <a:rPr lang="en-US" sz="2400" dirty="0" smtClean="0"/>
              <a:t>This is a COLLABORATIVE exercise that requires you and your partner(s) to work together to accomplish a goal (constructing an essay outline).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NOTE: Each of you will be writing an essay from your shared outline!</a:t>
            </a:r>
          </a:p>
          <a:p>
            <a:pPr algn="r"/>
            <a:r>
              <a:rPr lang="en-US" sz="2400" dirty="0" smtClean="0"/>
              <a:t>ESSAY WRITE WILL TAKE PLACE IN CLASS ON WEDNESDAY!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590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665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Essay Writing Process</a:t>
            </a:r>
          </a:p>
          <a:p>
            <a:endParaRPr lang="en-US" sz="1000" dirty="0"/>
          </a:p>
          <a:p>
            <a:r>
              <a:rPr lang="en-US" sz="2400" dirty="0" smtClean="0"/>
              <a:t>Step 1: Analyze the essay topic/question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is being asked of you?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THINGS WE NOTICED IN CHILDREN’S BOOKS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do we need or want to prove?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Step 2: Brainstorm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Read and review children’s books with a more critical eye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Text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Images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Storytelling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Dialogue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Character</a:t>
            </a:r>
          </a:p>
          <a:p>
            <a:pPr lvl="3"/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List examples/ideas and support with evidence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552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44367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Essay Writing Process</a:t>
            </a:r>
          </a:p>
          <a:p>
            <a:endParaRPr lang="en-US" sz="2400" dirty="0"/>
          </a:p>
          <a:p>
            <a:r>
              <a:rPr lang="en-US" sz="2400" dirty="0" smtClean="0"/>
              <a:t>Step 3: Thesis (the central, controlling idea!)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Say what you are going to say about </a:t>
            </a:r>
            <a:r>
              <a:rPr lang="en-US" sz="2400" dirty="0" err="1" smtClean="0"/>
              <a:t>childrens</a:t>
            </a:r>
            <a:r>
              <a:rPr lang="en-US" sz="2400" dirty="0" smtClean="0"/>
              <a:t> books!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is the main point/idea of your essay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Step 4: Attack the Outline</a:t>
            </a:r>
            <a:endParaRPr lang="en-US" sz="2400" dirty="0"/>
          </a:p>
          <a:p>
            <a:r>
              <a:rPr lang="en-US" sz="2400" dirty="0" smtClean="0"/>
              <a:t>Introduction: Opening Remarks, including thesis statement</a:t>
            </a:r>
          </a:p>
          <a:p>
            <a:r>
              <a:rPr lang="en-US" sz="2400" dirty="0" smtClean="0"/>
              <a:t>Body Paragraphs: 3 Paragraphs, please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Topic Sentence: Main Idea/Point of Paragraph (Relates to Thesis?)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Choose 3 examples in support of the above idea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Evidence from </a:t>
            </a:r>
            <a:r>
              <a:rPr lang="en-US" sz="2400" dirty="0" err="1" smtClean="0"/>
              <a:t>childrens</a:t>
            </a:r>
            <a:r>
              <a:rPr lang="en-US" sz="2400" dirty="0" smtClean="0"/>
              <a:t> books?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Explain why/how these examples relate to your point (and thesis)</a:t>
            </a:r>
          </a:p>
          <a:p>
            <a:r>
              <a:rPr lang="en-US" sz="2400" dirty="0" smtClean="0"/>
              <a:t>Conclusion: The Big Takeaway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Summarize main points and how they support thesis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Why important?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544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93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Rough Draft</a:t>
            </a:r>
          </a:p>
          <a:p>
            <a:endParaRPr lang="en-US" sz="3200" dirty="0"/>
          </a:p>
          <a:p>
            <a:r>
              <a:rPr lang="en-US" sz="2400" dirty="0" smtClean="0"/>
              <a:t>Yes, you will write an individual essay on Wednesday based on the outline you and your partner(s) have put together this afternoon!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89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251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Campbell, Scott</cp:lastModifiedBy>
  <cp:revision>1</cp:revision>
  <dcterms:created xsi:type="dcterms:W3CDTF">2015-09-29T17:37:26Z</dcterms:created>
  <dcterms:modified xsi:type="dcterms:W3CDTF">2015-09-29T18:20:50Z</dcterms:modified>
</cp:coreProperties>
</file>