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3141-50A8-4945-B736-1DC6BAF72E9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A519-71B4-4D90-931D-B1EAD9DBA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4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http://knowbc.com/var/knowbc/storage/images/books/encyclopedia-of-bc/c/cariboo-wagon-road/maps/cariboo-wagon-road-route/38593-1-eng-GB/Cariboo-Wagon-Road-Route.gif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A519-71B4-4D90-931D-B1EAD9DBA6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1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0C875E-BA7D-42AE-AE89-E348D5581619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D5EEF6-400F-47F7-BF80-907213D8E6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Caribou 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5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1859 most of the gold deposits in the Fraser River had been found so prospectors moved into the Caribou region.</a:t>
            </a:r>
          </a:p>
          <a:p>
            <a:endParaRPr lang="en-US" dirty="0" smtClean="0"/>
          </a:p>
          <a:p>
            <a:r>
              <a:rPr lang="en-US" dirty="0" smtClean="0"/>
              <a:t>James Douglas </a:t>
            </a:r>
            <a:r>
              <a:rPr lang="en-US" dirty="0" err="1" smtClean="0"/>
              <a:t>realised</a:t>
            </a:r>
            <a:r>
              <a:rPr lang="en-US" dirty="0" smtClean="0"/>
              <a:t> that the colony wasn’t receiving any tax revenue.</a:t>
            </a:r>
          </a:p>
          <a:p>
            <a:endParaRPr lang="en-US" dirty="0" smtClean="0"/>
          </a:p>
          <a:p>
            <a:r>
              <a:rPr lang="en-US" dirty="0" smtClean="0"/>
              <a:t>Decided to build a road to the region.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the Caribou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3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895350"/>
            <a:ext cx="47625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road was built through the difficult Fraser Canyon which required large amounts of blasting of solid rock.</a:t>
            </a:r>
          </a:p>
          <a:p>
            <a:endParaRPr lang="en-US" dirty="0"/>
          </a:p>
          <a:p>
            <a:r>
              <a:rPr lang="en-US" dirty="0" smtClean="0"/>
              <a:t>Covered 650 </a:t>
            </a:r>
            <a:r>
              <a:rPr lang="en-US" dirty="0" err="1" smtClean="0"/>
              <a:t>kilometres</a:t>
            </a:r>
            <a:r>
              <a:rPr lang="en-US" dirty="0" smtClean="0"/>
              <a:t> and cost $750,000.</a:t>
            </a:r>
          </a:p>
          <a:p>
            <a:endParaRPr lang="en-US" dirty="0"/>
          </a:p>
          <a:p>
            <a:r>
              <a:rPr lang="en-US" dirty="0" smtClean="0"/>
              <a:t>Was built too late and the province struggled to recover the cost.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and treacherous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44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100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The Caribou Road</vt:lpstr>
      <vt:lpstr>Moving to the Caribou</vt:lpstr>
      <vt:lpstr>PowerPoint Presentation</vt:lpstr>
      <vt:lpstr>Expensive and treacherous</vt:lpstr>
    </vt:vector>
  </TitlesOfParts>
  <Company>Greater Victoria School District 61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Caribou Road</dc:title>
  <dc:creator>Osborne, Kevin</dc:creator>
  <cp:lastModifiedBy>Osborne, Kevin</cp:lastModifiedBy>
  <cp:revision>1</cp:revision>
  <dcterms:created xsi:type="dcterms:W3CDTF">2015-11-24T18:29:35Z</dcterms:created>
  <dcterms:modified xsi:type="dcterms:W3CDTF">2015-11-24T18:37:11Z</dcterms:modified>
</cp:coreProperties>
</file>