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3FED6-51AE-4819-88C6-4CA8E4B9A21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218E3-868B-439F-8A2C-8D590221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7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http://endlesspicdump.com/original/meanwhile%20in%20america%20gun%20collection.jpg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218E3-868B-439F-8A2C-8D5902216A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13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101CE0-DF11-4066-AF0F-13847865E97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29896E-8BF7-4722-A258-F3AB810CBD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Oregon Territory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4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6288"/>
            <a:ext cx="6934200" cy="645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0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 controlled Alaska and had a fur trading network through North West B.C.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Territory included HBC fur traders and American settlers taking the Oregon trail.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HBC saw it an extension of Rupert’s Land, Americans had the idea of Manifest Destiny.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Disputed territory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5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Fort Vancouver under John </a:t>
            </a:r>
            <a:r>
              <a:rPr lang="en-US" dirty="0" err="1" smtClean="0"/>
              <a:t>McLoughlin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McLoughlin</a:t>
            </a:r>
            <a:r>
              <a:rPr lang="en-US" dirty="0" smtClean="0"/>
              <a:t> tries to establish the Columbia River as the boundary.</a:t>
            </a:r>
          </a:p>
          <a:p>
            <a:r>
              <a:rPr lang="en-US" dirty="0" smtClean="0"/>
              <a:t>1839 Russians agree to cease operations south of 54</a:t>
            </a:r>
            <a:r>
              <a:rPr lang="en-US" baseline="30000" dirty="0" smtClean="0"/>
              <a:t>th</a:t>
            </a:r>
            <a:r>
              <a:rPr lang="en-US" dirty="0" smtClean="0"/>
              <a:t> parallel.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258" y="2348870"/>
            <a:ext cx="2522483" cy="279049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HBC tries to consolidate its 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5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McLoughlin</a:t>
            </a:r>
            <a:r>
              <a:rPr lang="en-US" dirty="0" smtClean="0"/>
              <a:t> and Simpson have a falling out and </a:t>
            </a:r>
            <a:r>
              <a:rPr lang="en-US" dirty="0" err="1" smtClean="0"/>
              <a:t>McLoughlin</a:t>
            </a:r>
            <a:r>
              <a:rPr lang="en-US" dirty="0" smtClean="0"/>
              <a:t> begins to actively encourage American settlement south of the Columbia River.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Simpson fears the influx of Americans and orders the establishment of Fort Victoria by James Douglas.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HBC retreats north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5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72" y="457200"/>
            <a:ext cx="8148927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47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Polk wins the U.S. election with slogan “54° 40’ or fight.”</a:t>
            </a:r>
          </a:p>
          <a:p>
            <a:r>
              <a:rPr lang="en-US" dirty="0" smtClean="0"/>
              <a:t>Tries to negotiate with the British government for the Oregon territory.</a:t>
            </a:r>
          </a:p>
          <a:p>
            <a:r>
              <a:rPr lang="en-US" dirty="0" smtClean="0"/>
              <a:t>Negotiations conclude with the establishment of the 49</a:t>
            </a:r>
            <a:r>
              <a:rPr lang="en-US" baseline="30000" dirty="0" smtClean="0"/>
              <a:t>th</a:t>
            </a:r>
            <a:r>
              <a:rPr lang="en-US" dirty="0" smtClean="0"/>
              <a:t> parallel as the border with the exception of the southern tip of Vancouver Island.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35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184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Concourse</vt:lpstr>
      <vt:lpstr>The Oregon Territory</vt:lpstr>
      <vt:lpstr>PowerPoint Presentation</vt:lpstr>
      <vt:lpstr>Disputed territory</vt:lpstr>
      <vt:lpstr>HBC tries to consolidate its position.</vt:lpstr>
      <vt:lpstr>HBC retreats north </vt:lpstr>
      <vt:lpstr>PowerPoint Presentation</vt:lpstr>
      <vt:lpstr>49th Parallel</vt:lpstr>
    </vt:vector>
  </TitlesOfParts>
  <Company>Greater Victoria School District 61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Oregon Territory</dc:title>
  <dc:creator>Osborne, Kevin</dc:creator>
  <cp:lastModifiedBy>Osborne, Kevin</cp:lastModifiedBy>
  <cp:revision>4</cp:revision>
  <dcterms:created xsi:type="dcterms:W3CDTF">2015-11-18T17:02:16Z</dcterms:created>
  <dcterms:modified xsi:type="dcterms:W3CDTF">2015-11-18T18:29:06Z</dcterms:modified>
</cp:coreProperties>
</file>