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27C7-B516-4D9F-BCEE-C1CE98B4099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AC3F-B27C-4BC2-8DCC-232BF2BB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1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27C7-B516-4D9F-BCEE-C1CE98B4099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AC3F-B27C-4BC2-8DCC-232BF2BB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4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27C7-B516-4D9F-BCEE-C1CE98B4099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AC3F-B27C-4BC2-8DCC-232BF2BB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27C7-B516-4D9F-BCEE-C1CE98B4099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AC3F-B27C-4BC2-8DCC-232BF2BB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4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27C7-B516-4D9F-BCEE-C1CE98B4099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AC3F-B27C-4BC2-8DCC-232BF2BB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0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27C7-B516-4D9F-BCEE-C1CE98B4099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AC3F-B27C-4BC2-8DCC-232BF2BB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1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27C7-B516-4D9F-BCEE-C1CE98B4099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AC3F-B27C-4BC2-8DCC-232BF2BB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0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27C7-B516-4D9F-BCEE-C1CE98B4099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AC3F-B27C-4BC2-8DCC-232BF2BB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9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27C7-B516-4D9F-BCEE-C1CE98B4099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AC3F-B27C-4BC2-8DCC-232BF2BB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27C7-B516-4D9F-BCEE-C1CE98B4099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AC3F-B27C-4BC2-8DCC-232BF2BB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7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27C7-B516-4D9F-BCEE-C1CE98B4099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AC3F-B27C-4BC2-8DCC-232BF2BB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4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727C7-B516-4D9F-BCEE-C1CE98B4099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6AC3F-B27C-4BC2-8DCC-232BF2BB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7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666"/>
            <a:ext cx="907756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 Political Parties History  				….a two party system?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the Constitutional Debate</a:t>
            </a:r>
          </a:p>
          <a:p>
            <a:pPr lvl="1"/>
            <a:r>
              <a:rPr lang="en-US" b="1" dirty="0" smtClean="0"/>
              <a:t>Federalists 				Anti-Federalists</a:t>
            </a:r>
          </a:p>
          <a:p>
            <a:pPr lvl="1"/>
            <a:r>
              <a:rPr lang="en-US" dirty="0" smtClean="0"/>
              <a:t>	stronger federal gov’t			limited role of gov’t</a:t>
            </a:r>
          </a:p>
          <a:p>
            <a:pPr lvl="1"/>
            <a:r>
              <a:rPr lang="en-US" dirty="0" smtClean="0"/>
              <a:t>	‘loose’ interpretation of constitution?		</a:t>
            </a:r>
            <a:r>
              <a:rPr lang="en-US" dirty="0"/>
              <a:t>s</a:t>
            </a:r>
            <a:r>
              <a:rPr lang="en-US" dirty="0" smtClean="0"/>
              <a:t>trict interpretation…..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‘rich man’				‘common man’</a:t>
            </a:r>
          </a:p>
          <a:p>
            <a:pPr lvl="1"/>
            <a:r>
              <a:rPr lang="en-US" dirty="0" smtClean="0"/>
              <a:t>			Alex Hamilton	</a:t>
            </a:r>
          </a:p>
          <a:p>
            <a:pPr lvl="1"/>
            <a:r>
              <a:rPr lang="en-US" dirty="0" smtClean="0"/>
              <a:t>	Disappeared about 1816</a:t>
            </a:r>
            <a:endParaRPr lang="en-US" dirty="0"/>
          </a:p>
          <a:p>
            <a:pPr lvl="1"/>
            <a:endParaRPr lang="en-US" dirty="0" smtClean="0"/>
          </a:p>
          <a:p>
            <a:pPr lvl="1" algn="ctr"/>
            <a:r>
              <a:rPr lang="en-US" b="1" dirty="0" smtClean="0"/>
              <a:t>Democratic-Republicans</a:t>
            </a:r>
          </a:p>
          <a:p>
            <a:pPr lvl="1"/>
            <a:r>
              <a:rPr lang="en-US" b="1" dirty="0" smtClean="0"/>
              <a:t>						</a:t>
            </a:r>
            <a:r>
              <a:rPr lang="en-US" dirty="0" smtClean="0"/>
              <a:t>Jefferson/Madison</a:t>
            </a:r>
            <a:endParaRPr lang="en-US" b="1" dirty="0"/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	            Democratic Party		Republican Party</a:t>
            </a:r>
            <a:endParaRPr lang="en-US" b="1" dirty="0"/>
          </a:p>
          <a:p>
            <a:pPr lvl="1"/>
            <a:r>
              <a:rPr lang="en-US" b="1" dirty="0" smtClean="0"/>
              <a:t>	</a:t>
            </a:r>
            <a:r>
              <a:rPr lang="en-US" dirty="0" smtClean="0"/>
              <a:t>c. 1828 – Andrew Jackson		c. 1854 – Abraham Lincoln</a:t>
            </a:r>
          </a:p>
          <a:p>
            <a:pPr lvl="1"/>
            <a:r>
              <a:rPr lang="en-US" b="1" dirty="0"/>
              <a:t>	</a:t>
            </a:r>
            <a:r>
              <a:rPr lang="en-US" dirty="0" smtClean="0"/>
              <a:t>strong central gov’t			the party that opposed slavery…..</a:t>
            </a:r>
          </a:p>
          <a:p>
            <a:pPr lvl="1"/>
            <a:r>
              <a:rPr lang="en-US" b="1" dirty="0"/>
              <a:t>	</a:t>
            </a:r>
            <a:r>
              <a:rPr lang="en-US" dirty="0" smtClean="0"/>
              <a:t>‘common man’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Third Parties?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Populist Party (1890s)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Bull Moose Party (early 1900s)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 algn="r">
              <a:buFont typeface="Arial" panose="020B0604020202020204" pitchFamily="34" charset="0"/>
              <a:buChar char="•"/>
            </a:pPr>
            <a:r>
              <a:rPr lang="en-US" dirty="0" smtClean="0"/>
              <a:t>What are some American third Parties today?</a:t>
            </a:r>
          </a:p>
        </p:txBody>
      </p:sp>
      <p:pic>
        <p:nvPicPr>
          <p:cNvPr id="1030" name="Picture 6" descr="Image result for thomas jeff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7565" y="253999"/>
            <a:ext cx="2606435" cy="320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alexander hamilt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355" y="2211584"/>
            <a:ext cx="2710512" cy="3211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James Madis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8117" y="3817337"/>
            <a:ext cx="2095500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4910667" y="2093051"/>
            <a:ext cx="914400" cy="649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675467" y="3217333"/>
            <a:ext cx="1676400" cy="423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75200" y="3217333"/>
            <a:ext cx="592667" cy="423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69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8533"/>
            <a:ext cx="12192000" cy="480131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dirty="0" smtClean="0"/>
              <a:t>Democratic Party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social liberalism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social democracy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</a:t>
            </a:r>
            <a:r>
              <a:rPr lang="en-US" dirty="0" smtClean="0"/>
              <a:t>reater federal gov’t intervention….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rogressive taxation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tax brackets….leveling society or not?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larger gov’t to serve people’s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</a:t>
            </a:r>
            <a:r>
              <a:rPr lang="en-US" dirty="0" smtClean="0"/>
              <a:t>oter base?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young professionals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organized </a:t>
            </a:r>
            <a:r>
              <a:rPr lang="en-US" dirty="0" err="1" smtClean="0"/>
              <a:t>labour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women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Minorities</a:t>
            </a:r>
          </a:p>
        </p:txBody>
      </p:sp>
      <p:pic>
        <p:nvPicPr>
          <p:cNvPr id="4" name="Content Placeholder 7" descr="democratic-donke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193" b="-5193"/>
          <a:stretch>
            <a:fillRect/>
          </a:stretch>
        </p:blipFill>
        <p:spPr>
          <a:xfrm>
            <a:off x="9872133" y="1"/>
            <a:ext cx="2184400" cy="2065048"/>
          </a:xfrm>
          <a:prstGeom prst="rect">
            <a:avLst/>
          </a:prstGeom>
        </p:spPr>
      </p:pic>
      <p:pic>
        <p:nvPicPr>
          <p:cNvPr id="2050" name="Picture 2" descr="Image result for jack kenned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45" y="1207012"/>
            <a:ext cx="2013737" cy="257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Franklin Roosevel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075" y="1912126"/>
            <a:ext cx="20955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Clint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133" y="3489310"/>
            <a:ext cx="2118117" cy="2764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obam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108" y="4304249"/>
            <a:ext cx="2051563" cy="205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54400" y="3623733"/>
            <a:ext cx="4639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cademia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orking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LGBTQ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regions?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611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9333"/>
            <a:ext cx="79279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Republican Party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ocial conservatives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aissez-faire economics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iscal conservatism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ersonal responsibility over welfare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Voter base: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inancial sector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lang="en-US" dirty="0" smtClean="0"/>
              <a:t>igh income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lder demographics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hurch goers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higher ed. but not academic…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military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some (low) minorities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dirty="0" smtClean="0"/>
              <a:t>Notable personalities?</a:t>
            </a:r>
            <a:endParaRPr lang="en-US" dirty="0"/>
          </a:p>
        </p:txBody>
      </p:sp>
      <p:pic>
        <p:nvPicPr>
          <p:cNvPr id="3" name="Content Placeholder 6" descr="stock_Republican-elephan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975" b="-12975"/>
          <a:stretch>
            <a:fillRect/>
          </a:stretch>
        </p:blipFill>
        <p:spPr>
          <a:xfrm>
            <a:off x="7340594" y="-154418"/>
            <a:ext cx="2531539" cy="2695602"/>
          </a:xfrm>
          <a:prstGeom prst="rect">
            <a:avLst/>
          </a:prstGeom>
        </p:spPr>
      </p:pic>
      <p:pic>
        <p:nvPicPr>
          <p:cNvPr id="4" name="Picture 4" descr="ronaldreaga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3953" y="1848101"/>
            <a:ext cx="2724469" cy="203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George-W-Bush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242" y="3602169"/>
            <a:ext cx="2173271" cy="2872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Image result for Dwight Eisenh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975" y="4077055"/>
            <a:ext cx="20955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019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86</Words>
  <Application>Microsoft Office PowerPoint</Application>
  <PresentationFormat>Widescreen</PresentationFormat>
  <Paragraphs>64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GVSD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Scott</dc:creator>
  <cp:lastModifiedBy>Campbell, Scott</cp:lastModifiedBy>
  <cp:revision>8</cp:revision>
  <dcterms:created xsi:type="dcterms:W3CDTF">2018-11-22T20:12:07Z</dcterms:created>
  <dcterms:modified xsi:type="dcterms:W3CDTF">2018-11-22T21:43:02Z</dcterms:modified>
</cp:coreProperties>
</file>